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02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21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365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69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529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864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492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527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040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94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50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21A0-4BDC-48BE-A439-2B2BC7312E5D}" type="datetimeFigureOut">
              <a:rPr lang="sk-SK" smtClean="0"/>
              <a:t>16. 3. 2021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C32F-915C-440B-B5FA-51C0CC833C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319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blab.sk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obocoop.eu/sk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ikifactory.com/+fablabbratislava/automated-tea-infus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ablab.sk/podujatia/dt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blab.sk/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obocoop.eu/sk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letak_novy.pdf - Adobe Acrobat Reader DC (32-bit)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50" y="-11723"/>
            <a:ext cx="12204027" cy="688144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10171" y="0"/>
            <a:ext cx="841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Ako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materializova</a:t>
            </a:r>
            <a:r>
              <a:rPr lang="sk-SK" sz="5400" dirty="0">
                <a:solidFill>
                  <a:schemeClr val="bg1"/>
                </a:solidFill>
              </a:rPr>
              <a:t>ť svoje sny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623417" y="668940"/>
            <a:ext cx="772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(nie len) pomocou 3D tlače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636048" y="1410693"/>
            <a:ext cx="3824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VYMYSLI  !</a:t>
            </a:r>
          </a:p>
          <a:p>
            <a:r>
              <a:rPr lang="sk-SK" sz="6000" b="1" dirty="0">
                <a:solidFill>
                  <a:schemeClr val="bg1"/>
                </a:solidFill>
              </a:rPr>
              <a:t>NAUČ SA 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sk-SK" sz="6000" b="1" dirty="0">
                <a:solidFill>
                  <a:schemeClr val="bg1"/>
                </a:solidFill>
              </a:rPr>
              <a:t>!</a:t>
            </a:r>
          </a:p>
          <a:p>
            <a:r>
              <a:rPr lang="sk-SK" sz="6000" b="1" dirty="0">
                <a:solidFill>
                  <a:schemeClr val="bg1"/>
                </a:solidFill>
              </a:rPr>
              <a:t>VYTVOR</a:t>
            </a:r>
            <a:r>
              <a:rPr lang="en-US" sz="6000" b="1" dirty="0">
                <a:solidFill>
                  <a:schemeClr val="bg1"/>
                </a:solidFill>
              </a:rPr>
              <a:t>   </a:t>
            </a:r>
            <a:r>
              <a:rPr lang="sk-SK" sz="6000" b="1" dirty="0">
                <a:solidFill>
                  <a:schemeClr val="bg1"/>
                </a:solidFill>
              </a:rPr>
              <a:t>!</a:t>
            </a:r>
          </a:p>
          <a:p>
            <a:r>
              <a:rPr lang="sk-SK" sz="6000" b="1" dirty="0">
                <a:solidFill>
                  <a:schemeClr val="bg1"/>
                </a:solidFill>
              </a:rPr>
              <a:t>ZVEREJNI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sk-SK"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801212" y="5949110"/>
            <a:ext cx="208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hlinkClick r:id="rId3"/>
              </a:rPr>
              <a:t>www.fablab.sk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42776" y="5509492"/>
            <a:ext cx="560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solidFill>
                  <a:schemeClr val="bg1"/>
                </a:solidFill>
              </a:rPr>
              <a:t>Jo</a:t>
            </a:r>
            <a:r>
              <a:rPr lang="en-US" sz="2400" dirty="0">
                <a:solidFill>
                  <a:schemeClr val="bg1"/>
                </a:solidFill>
              </a:rPr>
              <a:t>z</a:t>
            </a:r>
            <a:r>
              <a:rPr lang="sk-SK" sz="2400" dirty="0" err="1">
                <a:solidFill>
                  <a:schemeClr val="bg1"/>
                </a:solidFill>
              </a:rPr>
              <a:t>ef</a:t>
            </a:r>
            <a:r>
              <a:rPr lang="sk-SK" sz="2400" dirty="0">
                <a:solidFill>
                  <a:schemeClr val="bg1"/>
                </a:solidFill>
              </a:rPr>
              <a:t> Vaško, </a:t>
            </a:r>
            <a:r>
              <a:rPr lang="sk-SK" sz="2400" dirty="0" err="1">
                <a:solidFill>
                  <a:schemeClr val="bg1"/>
                </a:solidFill>
              </a:rPr>
              <a:t>jo</a:t>
            </a:r>
            <a:r>
              <a:rPr lang="en-US" sz="2400" dirty="0">
                <a:solidFill>
                  <a:schemeClr val="bg1"/>
                </a:solidFill>
              </a:rPr>
              <a:t>z</a:t>
            </a:r>
            <a:r>
              <a:rPr lang="sk-SK" sz="2400" dirty="0" err="1">
                <a:solidFill>
                  <a:schemeClr val="bg1"/>
                </a:solidFill>
              </a:rPr>
              <a:t>ef</a:t>
            </a:r>
            <a:r>
              <a:rPr lang="sk-SK" sz="2400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v</a:t>
            </a:r>
            <a:r>
              <a:rPr lang="sk-SK" sz="2400" dirty="0" err="1">
                <a:solidFill>
                  <a:schemeClr val="bg1"/>
                </a:solidFill>
              </a:rPr>
              <a:t>asko</a:t>
            </a:r>
            <a:r>
              <a:rPr lang="en-US" sz="2400" dirty="0">
                <a:solidFill>
                  <a:schemeClr val="bg1"/>
                </a:solidFill>
              </a:rPr>
              <a:t>@fablab.sk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46453" y="5939812"/>
            <a:ext cx="609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Fablab</a:t>
            </a:r>
            <a:r>
              <a:rPr lang="en-US" sz="2400" dirty="0">
                <a:solidFill>
                  <a:schemeClr val="bg1"/>
                </a:solidFill>
              </a:rPr>
              <a:t> Bratislava </a:t>
            </a:r>
            <a:r>
              <a:rPr lang="en-US" sz="2400" dirty="0" err="1">
                <a:solidFill>
                  <a:schemeClr val="bg1"/>
                </a:solidFill>
              </a:rPr>
              <a:t>pri</a:t>
            </a:r>
            <a:r>
              <a:rPr lang="en-US" sz="2400" dirty="0">
                <a:solidFill>
                  <a:schemeClr val="bg1"/>
                </a:solidFill>
              </a:rPr>
              <a:t> CVTI SR, 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Vedeck</a:t>
            </a:r>
            <a:r>
              <a:rPr lang="sk-SK" sz="2400" dirty="0">
                <a:solidFill>
                  <a:schemeClr val="bg1"/>
                </a:solidFill>
              </a:rPr>
              <a:t>ý park UK, Ilkovičova 8 , Bratislava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14" name="Obrázok 13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132" y="5740325"/>
            <a:ext cx="2642145" cy="95837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133" y="5100196"/>
            <a:ext cx="2642144" cy="64012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621" y="3973049"/>
            <a:ext cx="1122656" cy="11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421" y="539877"/>
            <a:ext cx="4406747" cy="608113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150786" y="387795"/>
            <a:ext cx="6679457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400" dirty="0"/>
              <a:t>M</a:t>
            </a:r>
            <a:r>
              <a:rPr lang="sk-SK" sz="4400" dirty="0"/>
              <a:t>á</a:t>
            </a:r>
            <a:r>
              <a:rPr lang="en-US" sz="4400" dirty="0" err="1"/>
              <a:t>te</a:t>
            </a:r>
            <a:r>
              <a:rPr lang="en-US" sz="4400" dirty="0"/>
              <a:t> </a:t>
            </a:r>
            <a:r>
              <a:rPr lang="en-US" sz="4400" dirty="0" err="1" smtClean="0"/>
              <a:t>ob</a:t>
            </a:r>
            <a:r>
              <a:rPr lang="sk-SK" sz="4400" dirty="0"/>
              <a:t>č</a:t>
            </a:r>
            <a:r>
              <a:rPr lang="en-US" sz="4400" dirty="0"/>
              <a:t>as </a:t>
            </a:r>
            <a:r>
              <a:rPr lang="en-US" sz="4400" dirty="0" err="1" smtClean="0"/>
              <a:t>nejak</a:t>
            </a:r>
            <a:r>
              <a:rPr lang="sk-SK" sz="4400" dirty="0" smtClean="0"/>
              <a:t>é </a:t>
            </a:r>
            <a:r>
              <a:rPr lang="en-US" sz="4400" dirty="0" smtClean="0"/>
              <a:t>n</a:t>
            </a:r>
            <a:r>
              <a:rPr lang="sk-SK" sz="4400" dirty="0"/>
              <a:t>á</a:t>
            </a:r>
            <a:r>
              <a:rPr lang="en-US" sz="4400" dirty="0" err="1"/>
              <a:t>pady</a:t>
            </a:r>
            <a:r>
              <a:rPr lang="en-US" sz="4400" dirty="0"/>
              <a:t>? </a:t>
            </a:r>
            <a:endParaRPr lang="sk-SK" sz="4400" dirty="0"/>
          </a:p>
        </p:txBody>
      </p:sp>
      <p:sp>
        <p:nvSpPr>
          <p:cNvPr id="7" name="BlokTextu 6"/>
          <p:cNvSpPr txBox="1"/>
          <p:nvPr/>
        </p:nvSpPr>
        <p:spPr>
          <a:xfrm>
            <a:off x="1240676" y="2573433"/>
            <a:ext cx="625641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4400" dirty="0"/>
              <a:t>Napríklad ako nezabudnúť vytiahnuť </a:t>
            </a:r>
            <a:endParaRPr lang="sk-SK" sz="4400" dirty="0" smtClean="0"/>
          </a:p>
          <a:p>
            <a:r>
              <a:rPr lang="sk-SK" sz="4400" dirty="0" smtClean="0"/>
              <a:t>čajový </a:t>
            </a:r>
            <a:r>
              <a:rPr lang="sk-SK" sz="4400" dirty="0" err="1"/>
              <a:t>sáčik</a:t>
            </a:r>
            <a:r>
              <a:rPr lang="sk-SK" sz="4400" dirty="0"/>
              <a:t> </a:t>
            </a:r>
            <a:r>
              <a:rPr lang="en-US" sz="4400" dirty="0"/>
              <a:t>z</a:t>
            </a:r>
            <a:r>
              <a:rPr lang="sk-SK" sz="4400" dirty="0"/>
              <a:t> hrnčeka </a:t>
            </a:r>
            <a:r>
              <a:rPr lang="en-US" sz="4400" dirty="0"/>
              <a:t>? </a:t>
            </a:r>
            <a:endParaRPr lang="sk-SK" sz="4400" dirty="0"/>
          </a:p>
        </p:txBody>
      </p:sp>
      <p:sp>
        <p:nvSpPr>
          <p:cNvPr id="8" name="BlokTextu 7"/>
          <p:cNvSpPr txBox="1"/>
          <p:nvPr/>
        </p:nvSpPr>
        <p:spPr>
          <a:xfrm>
            <a:off x="343003" y="1480614"/>
            <a:ext cx="71540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4400" dirty="0" err="1"/>
              <a:t>O</a:t>
            </a:r>
            <a:r>
              <a:rPr lang="en-US" sz="4400" dirty="0" smtClean="0"/>
              <a:t>b</a:t>
            </a:r>
            <a:r>
              <a:rPr lang="sk-SK" sz="4400" dirty="0"/>
              <a:t>č</a:t>
            </a:r>
            <a:r>
              <a:rPr lang="en-US" sz="4400" dirty="0"/>
              <a:t>as </a:t>
            </a:r>
            <a:r>
              <a:rPr lang="en-US" sz="4400" dirty="0" err="1"/>
              <a:t>aj</a:t>
            </a:r>
            <a:r>
              <a:rPr lang="en-US" sz="4400" dirty="0"/>
              <a:t> </a:t>
            </a:r>
            <a:r>
              <a:rPr lang="sk-SK" sz="4400" dirty="0" smtClean="0"/>
              <a:t>viac-menej bláznivé</a:t>
            </a:r>
            <a:r>
              <a:rPr lang="en-US" sz="4400" dirty="0" smtClean="0"/>
              <a:t>? </a:t>
            </a:r>
            <a:endParaRPr lang="sk-SK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77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837" y="-821672"/>
            <a:ext cx="5288554" cy="7297988"/>
          </a:xfrm>
          <a:prstGeom prst="rect">
            <a:avLst/>
          </a:prstGeom>
        </p:spPr>
      </p:pic>
      <p:pic>
        <p:nvPicPr>
          <p:cNvPr id="1026" name="Picture 2" descr="https://wikifactory.com/files/RmlsZTo1MTczMTI=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7843" y="0"/>
            <a:ext cx="5911391" cy="646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73337" y="194461"/>
            <a:ext cx="5550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/>
              <a:t>U </a:t>
            </a:r>
            <a:r>
              <a:rPr lang="sk-SK" sz="3200" b="1" dirty="0" smtClean="0"/>
              <a:t>nás vo </a:t>
            </a:r>
            <a:r>
              <a:rPr lang="sk-SK" sz="3200" b="1" dirty="0" err="1" smtClean="0"/>
              <a:t>Fablabe</a:t>
            </a:r>
            <a:r>
              <a:rPr lang="sk-SK" sz="3200" b="1" dirty="0" smtClean="0"/>
              <a:t> </a:t>
            </a:r>
            <a:r>
              <a:rPr lang="sk-SK" sz="3200" b="1" dirty="0"/>
              <a:t>si ho môžete </a:t>
            </a:r>
            <a:r>
              <a:rPr lang="sk-SK" sz="3200" b="1" dirty="0" smtClean="0"/>
              <a:t>zhmotniť – zmaterializovať</a:t>
            </a:r>
            <a:r>
              <a:rPr lang="en-US" sz="3200" b="1" dirty="0" smtClean="0"/>
              <a:t>:</a:t>
            </a:r>
            <a:endParaRPr lang="sk-SK" sz="3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38090" y="1178278"/>
            <a:ext cx="4574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/>
              <a:t>Najprv svoj nápad prenesiete do počítača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18024" y="1578388"/>
            <a:ext cx="3249056" cy="371628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+mn-lt"/>
              </a:rPr>
              <a:t>Potom to môžete vytlačiť,</a:t>
            </a:r>
            <a:endParaRPr lang="sk-SK" sz="2000" b="1" dirty="0">
              <a:latin typeface="+mn-lt"/>
            </a:endParaRPr>
          </a:p>
        </p:txBody>
      </p:sp>
      <p:pic>
        <p:nvPicPr>
          <p:cNvPr id="1028" name="Picture 4" descr="https://wikifactory.com/files/RmlsZTo1MTczMDQ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93" y="2948673"/>
            <a:ext cx="5328676" cy="351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ikifactory.com/files/RmlsZTo1MTczMzA=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206" y="2537692"/>
            <a:ext cx="5241216" cy="397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ástupný objekt pre obsa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789" y="0"/>
            <a:ext cx="5105780" cy="6468090"/>
          </a:xfrm>
          <a:prstGeom prst="rect">
            <a:avLst/>
          </a:prstGeom>
        </p:spPr>
      </p:pic>
      <p:pic>
        <p:nvPicPr>
          <p:cNvPr id="9" name="Picture 4" descr="https://wikifactory.com/files/RmlsZTo1MTczMTY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843" y="3148378"/>
            <a:ext cx="5911391" cy="331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ikifactory.com/files/RmlsZTo1MTczMTc=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 flipH="1">
            <a:off x="8340799" y="-617800"/>
            <a:ext cx="3232870" cy="44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4146841" y="2127552"/>
            <a:ext cx="1848092" cy="363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dirty="0">
                <a:latin typeface="+mn-lt"/>
              </a:rPr>
              <a:t>p</a:t>
            </a:r>
            <a:r>
              <a:rPr lang="sk-SK" sz="2000" b="1" dirty="0" smtClean="0">
                <a:latin typeface="+mn-lt"/>
              </a:rPr>
              <a:t>oskladať a ...</a:t>
            </a:r>
            <a:endParaRPr lang="sk-SK" sz="2000" b="1" dirty="0">
              <a:latin typeface="+mn-lt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394532" y="1837187"/>
            <a:ext cx="902542" cy="410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dirty="0">
                <a:latin typeface="+mn-lt"/>
              </a:rPr>
              <a:t>o</a:t>
            </a:r>
            <a:r>
              <a:rPr lang="sk-SK" sz="2000" b="1" dirty="0" smtClean="0">
                <a:latin typeface="+mn-lt"/>
              </a:rPr>
              <a:t>živiť,</a:t>
            </a:r>
            <a:endParaRPr lang="sk-SK" sz="2000" b="1" dirty="0"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518" y="-15142"/>
            <a:ext cx="6132810" cy="6480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39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uhovac caju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8709103" y="5776937"/>
            <a:ext cx="3880624" cy="1269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000" b="1" dirty="0"/>
              <a:t>A užívať </a:t>
            </a:r>
            <a:r>
              <a:rPr lang="sk-SK" sz="6000" b="1" dirty="0">
                <a:sym typeface="Wingdings" panose="05000000000000000000" pitchFamily="2" charset="2"/>
              </a:rPr>
              <a:t>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11631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854" y="105747"/>
            <a:ext cx="10515600" cy="882037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+mn-lt"/>
              </a:rPr>
              <a:t>Podrobný návod je na stránke</a:t>
            </a:r>
            <a:endParaRPr lang="sk-SK" sz="4000" b="1" dirty="0">
              <a:latin typeface="+mn-lt"/>
            </a:endParaRPr>
          </a:p>
        </p:txBody>
      </p:sp>
      <p:pic>
        <p:nvPicPr>
          <p:cNvPr id="4" name="Zástupný objekt pre obsah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" t="391" r="5247" b="11614"/>
          <a:stretch/>
        </p:blipFill>
        <p:spPr>
          <a:xfrm>
            <a:off x="1244083" y="1325771"/>
            <a:ext cx="10947918" cy="553223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581470" y="1569394"/>
            <a:ext cx="65687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k-SK" dirty="0">
                <a:hlinkClick r:id="rId2"/>
              </a:rPr>
              <a:t>https://wikifactory.com/+fablabbratislava/automated-tea-infuser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927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16706" y="260000"/>
            <a:ext cx="5283994" cy="1883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Ďalšie práce študentov predmetu Digitálne Technológie Výroby nájdete na </a:t>
            </a:r>
            <a:r>
              <a:rPr lang="sk-SK" sz="2400" dirty="0" smtClean="0">
                <a:hlinkClick r:id="rId2"/>
              </a:rPr>
              <a:t>https://www.fablab.sk/podujatia/dtv/</a:t>
            </a:r>
            <a:r>
              <a:rPr lang="sk-SK" sz="2400" dirty="0" smtClean="0"/>
              <a:t> </a:t>
            </a:r>
          </a:p>
          <a:p>
            <a:endParaRPr lang="sk-SK" dirty="0"/>
          </a:p>
        </p:txBody>
      </p:sp>
      <p:pic>
        <p:nvPicPr>
          <p:cNvPr id="4" name="Obrázok 3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94" t="12495" r="38381"/>
          <a:stretch/>
        </p:blipFill>
        <p:spPr>
          <a:xfrm>
            <a:off x="5600700" y="-559624"/>
            <a:ext cx="6500813" cy="7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letak_novy.pdf - Adobe Acrobat Reader DC (32-bit)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50" y="-11723"/>
            <a:ext cx="12204027" cy="688144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10171" y="0"/>
            <a:ext cx="8416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Ako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materializova</a:t>
            </a:r>
            <a:r>
              <a:rPr lang="sk-SK" sz="5400" dirty="0">
                <a:solidFill>
                  <a:schemeClr val="bg1"/>
                </a:solidFill>
              </a:rPr>
              <a:t>ť svoje sny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623417" y="668940"/>
            <a:ext cx="772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>
                <a:solidFill>
                  <a:schemeClr val="bg1"/>
                </a:solidFill>
              </a:rPr>
              <a:t>(nie len) pomocou 3D tlače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636048" y="1410693"/>
            <a:ext cx="3824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VYMYSLI  !</a:t>
            </a:r>
          </a:p>
          <a:p>
            <a:r>
              <a:rPr lang="sk-SK" sz="6000" b="1" dirty="0">
                <a:solidFill>
                  <a:schemeClr val="bg1"/>
                </a:solidFill>
              </a:rPr>
              <a:t>NAUČ SA 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sk-SK" sz="6000" b="1" dirty="0">
                <a:solidFill>
                  <a:schemeClr val="bg1"/>
                </a:solidFill>
              </a:rPr>
              <a:t>!</a:t>
            </a:r>
          </a:p>
          <a:p>
            <a:r>
              <a:rPr lang="sk-SK" sz="6000" b="1" dirty="0">
                <a:solidFill>
                  <a:schemeClr val="bg1"/>
                </a:solidFill>
              </a:rPr>
              <a:t>VYTVOR</a:t>
            </a:r>
            <a:r>
              <a:rPr lang="en-US" sz="6000" b="1" dirty="0">
                <a:solidFill>
                  <a:schemeClr val="bg1"/>
                </a:solidFill>
              </a:rPr>
              <a:t>   </a:t>
            </a:r>
            <a:r>
              <a:rPr lang="sk-SK" sz="6000" b="1" dirty="0">
                <a:solidFill>
                  <a:schemeClr val="bg1"/>
                </a:solidFill>
              </a:rPr>
              <a:t>!</a:t>
            </a:r>
          </a:p>
          <a:p>
            <a:r>
              <a:rPr lang="sk-SK" sz="6000" b="1" dirty="0">
                <a:solidFill>
                  <a:schemeClr val="bg1"/>
                </a:solidFill>
              </a:rPr>
              <a:t>ZVEREJNI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sk-SK" sz="6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801212" y="5949110"/>
            <a:ext cx="2085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hlinkClick r:id="rId3"/>
              </a:rPr>
              <a:t>www.fablab.sk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242776" y="5509492"/>
            <a:ext cx="560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solidFill>
                  <a:schemeClr val="bg1"/>
                </a:solidFill>
              </a:rPr>
              <a:t>Jo</a:t>
            </a:r>
            <a:r>
              <a:rPr lang="en-US" sz="2400" dirty="0">
                <a:solidFill>
                  <a:schemeClr val="bg1"/>
                </a:solidFill>
              </a:rPr>
              <a:t>z</a:t>
            </a:r>
            <a:r>
              <a:rPr lang="sk-SK" sz="2400" dirty="0" err="1">
                <a:solidFill>
                  <a:schemeClr val="bg1"/>
                </a:solidFill>
              </a:rPr>
              <a:t>ef</a:t>
            </a:r>
            <a:r>
              <a:rPr lang="sk-SK" sz="2400" dirty="0">
                <a:solidFill>
                  <a:schemeClr val="bg1"/>
                </a:solidFill>
              </a:rPr>
              <a:t> Vaško, </a:t>
            </a:r>
            <a:r>
              <a:rPr lang="sk-SK" sz="2400" dirty="0" err="1">
                <a:solidFill>
                  <a:schemeClr val="bg1"/>
                </a:solidFill>
              </a:rPr>
              <a:t>jo</a:t>
            </a:r>
            <a:r>
              <a:rPr lang="en-US" sz="2400" dirty="0">
                <a:solidFill>
                  <a:schemeClr val="bg1"/>
                </a:solidFill>
              </a:rPr>
              <a:t>z</a:t>
            </a:r>
            <a:r>
              <a:rPr lang="sk-SK" sz="2400" dirty="0" err="1">
                <a:solidFill>
                  <a:schemeClr val="bg1"/>
                </a:solidFill>
              </a:rPr>
              <a:t>ef</a:t>
            </a:r>
            <a:r>
              <a:rPr lang="sk-SK" sz="2400" dirty="0">
                <a:solidFill>
                  <a:schemeClr val="bg1"/>
                </a:solidFill>
              </a:rPr>
              <a:t>.</a:t>
            </a:r>
            <a:r>
              <a:rPr lang="en-US" sz="2400" dirty="0">
                <a:solidFill>
                  <a:schemeClr val="bg1"/>
                </a:solidFill>
              </a:rPr>
              <a:t>v</a:t>
            </a:r>
            <a:r>
              <a:rPr lang="sk-SK" sz="2400" dirty="0" err="1">
                <a:solidFill>
                  <a:schemeClr val="bg1"/>
                </a:solidFill>
              </a:rPr>
              <a:t>asko</a:t>
            </a:r>
            <a:r>
              <a:rPr lang="en-US" sz="2400" dirty="0">
                <a:solidFill>
                  <a:schemeClr val="bg1"/>
                </a:solidFill>
              </a:rPr>
              <a:t>@fablab.sk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246453" y="5939812"/>
            <a:ext cx="609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Fablab</a:t>
            </a:r>
            <a:r>
              <a:rPr lang="en-US" sz="2400" dirty="0">
                <a:solidFill>
                  <a:schemeClr val="bg1"/>
                </a:solidFill>
              </a:rPr>
              <a:t> Bratislava </a:t>
            </a:r>
            <a:r>
              <a:rPr lang="en-US" sz="2400" dirty="0" err="1">
                <a:solidFill>
                  <a:schemeClr val="bg1"/>
                </a:solidFill>
              </a:rPr>
              <a:t>pri</a:t>
            </a:r>
            <a:r>
              <a:rPr lang="en-US" sz="2400" dirty="0">
                <a:solidFill>
                  <a:schemeClr val="bg1"/>
                </a:solidFill>
              </a:rPr>
              <a:t> CVTI SR, </a:t>
            </a:r>
            <a:endParaRPr lang="sk-SK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Vedeck</a:t>
            </a:r>
            <a:r>
              <a:rPr lang="sk-SK" sz="2400" dirty="0">
                <a:solidFill>
                  <a:schemeClr val="bg1"/>
                </a:solidFill>
              </a:rPr>
              <a:t>ý park UK, Ilkovičova 8 , Bratislava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14" name="Obrázok 13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132" y="5740325"/>
            <a:ext cx="2642145" cy="958379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133" y="5100196"/>
            <a:ext cx="2642144" cy="640129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621" y="3973049"/>
            <a:ext cx="1122656" cy="11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178</Words>
  <Application>Microsoft Office PowerPoint</Application>
  <PresentationFormat>Širokouhlá</PresentationFormat>
  <Paragraphs>33</Paragraphs>
  <Slides>7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Motív balíka Office</vt:lpstr>
      <vt:lpstr>Prezentácia programu PowerPoint</vt:lpstr>
      <vt:lpstr>Prezentácia programu PowerPoint</vt:lpstr>
      <vt:lpstr>Potom to môžete vytlačiť,</vt:lpstr>
      <vt:lpstr>Prezentácia programu PowerPoint</vt:lpstr>
      <vt:lpstr>Podrobný návod je na stránke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Vasko Jozef</dc:creator>
  <cp:lastModifiedBy>Vasko Jozef</cp:lastModifiedBy>
  <cp:revision>26</cp:revision>
  <dcterms:created xsi:type="dcterms:W3CDTF">2021-03-15T12:05:48Z</dcterms:created>
  <dcterms:modified xsi:type="dcterms:W3CDTF">2021-03-16T13:30:09Z</dcterms:modified>
</cp:coreProperties>
</file>